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91" d="100"/>
          <a:sy n="91" d="100"/>
        </p:scale>
        <p:origin x="-10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93889A4-5B3A-4460-8C84-DC9622D217D7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20EDE74-F191-4CDC-A47D-2EC3399EE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A8AFC3-94AD-4612-BB0C-889C8BFD88EC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6A0C8-804E-48A2-A260-D74FC9E17F83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A2BC0-9C32-4994-A61E-FD7E90455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CC7E9-906E-432F-9D49-1134B2F01B81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1A272-237C-402E-A098-B3F9F5F6EA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63AA5-CF02-4254-9543-17BB65A456EE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91F96-AD8A-4696-B937-DBF0E2505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EC173-BF46-41DD-BD8D-D3915B5881A1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03EEE-660C-4AE4-B158-6140109D9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0A000-AF53-47D9-A62D-0D6026FA4855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6F50E-BF40-46F1-9927-BCBA43B0A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9BE01-994D-461D-AB13-C6D959FE0C13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644DB-65D0-428E-AC0A-1370965CA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836D0-475D-40B9-9DC0-2B645E08C829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78C38-EE77-42EB-83B0-E0F5E62D7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19CA4-642D-442E-9035-FCA5B836EE86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0F4F3-CAF3-4471-924C-8F6AFF1F2D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B6694-0DF4-417B-9913-8EEC5D400748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97C12-DE1B-40DC-9740-AA0CA0A5A1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9F672-6D2D-46A2-8059-809EB83E9A7A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D5C9E-5E1D-498A-B937-1019F103D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780EB-A22C-43D2-A442-A3D19DF60B7D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2E6B9-C1E2-4B40-8078-2C1A229967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57BE99-31F6-4537-8F1A-A9671C23268F}" type="datetimeFigureOut">
              <a:rPr lang="en-US"/>
              <a:pPr>
                <a:defRPr/>
              </a:pPr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811B1A-2F91-4F38-9AF4-D7FA61430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9050" y="3276600"/>
            <a:ext cx="6788150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1055688"/>
            <a:ext cx="27368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384175"/>
            <a:ext cx="38862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762000" y="5837238"/>
            <a:ext cx="30194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udiowide" pitchFamily="2" charset="0"/>
                <a:cs typeface="+mn-cs"/>
              </a:rPr>
              <a:t>Education Technology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Audiowide" pitchFamily="2" charset="0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9138" y="6207125"/>
            <a:ext cx="33734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Audiowide" pitchFamily="2" charset="0"/>
                <a:cs typeface="+mn-cs"/>
              </a:rPr>
              <a:t>Instructional Technology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Audiowide" pitchFamily="2" charset="0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63763" y="6022975"/>
            <a:ext cx="341312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udiowide" pitchFamily="2" charset="0"/>
                <a:cs typeface="+mn-cs"/>
              </a:rPr>
              <a:t>&amp;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Audiowide" pitchFamily="2" charset="0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19600" y="5853113"/>
            <a:ext cx="170338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udiowide" pitchFamily="2" charset="0"/>
                <a:cs typeface="+mn-cs"/>
              </a:rPr>
              <a:t>Educational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udiowide" pitchFamily="2" charset="0"/>
                <a:cs typeface="+mn-cs"/>
              </a:rPr>
              <a:t>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udiowide" pitchFamily="2" charset="0"/>
                <a:cs typeface="+mn-cs"/>
              </a:rPr>
              <a:t>   Media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Audiowide" pitchFamily="2" charset="0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464300" y="5775325"/>
            <a:ext cx="164941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Audiowide" pitchFamily="2" charset="0"/>
                <a:cs typeface="+mn-cs"/>
              </a:rPr>
              <a:t>Technology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3">
                    <a:lumMod val="75000"/>
                  </a:schemeClr>
                </a:solidFill>
                <a:latin typeface="Audiowide" pitchFamily="2" charset="0"/>
                <a:cs typeface="+mn-cs"/>
              </a:rPr>
              <a:t>Integration</a:t>
            </a:r>
            <a:endParaRPr lang="en-US" b="1" dirty="0">
              <a:solidFill>
                <a:schemeClr val="accent3">
                  <a:lumMod val="75000"/>
                </a:schemeClr>
              </a:solidFill>
              <a:latin typeface="Audiowide" pitchFamily="2" charset="0"/>
              <a:cs typeface="+mn-cs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H="1">
            <a:off x="2057400" y="2209800"/>
            <a:ext cx="1295400" cy="1219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181600" y="3429000"/>
            <a:ext cx="88900" cy="1135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26050" y="2432050"/>
            <a:ext cx="2241550" cy="2520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9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Audiowide</vt:lpstr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Mata</dc:creator>
  <cp:lastModifiedBy>Student</cp:lastModifiedBy>
  <cp:revision>4</cp:revision>
  <dcterms:created xsi:type="dcterms:W3CDTF">2012-07-11T05:15:09Z</dcterms:created>
  <dcterms:modified xsi:type="dcterms:W3CDTF">2012-07-12T00:43:55Z</dcterms:modified>
</cp:coreProperties>
</file>